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>
      <p:cViewPr varScale="1">
        <p:scale>
          <a:sx n="69" d="100"/>
          <a:sy n="69" d="100"/>
        </p:scale>
        <p:origin x="16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" Type="http://schemas.openxmlformats.org/officeDocument/2006/relationships/image" Target="../media/image194.png"/><Relationship Id="rId21" Type="http://schemas.openxmlformats.org/officeDocument/2006/relationships/image" Target="../media/image212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2" Type="http://schemas.openxmlformats.org/officeDocument/2006/relationships/image" Target="../media/image193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7.png"/><Relationship Id="rId3" Type="http://schemas.openxmlformats.org/officeDocument/2006/relationships/image" Target="../media/image224.png"/><Relationship Id="rId21" Type="http://schemas.openxmlformats.org/officeDocument/2006/relationships/image" Target="../media/image240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6.png"/><Relationship Id="rId2" Type="http://schemas.openxmlformats.org/officeDocument/2006/relationships/image" Target="../media/image223.png"/><Relationship Id="rId16" Type="http://schemas.openxmlformats.org/officeDocument/2006/relationships/image" Target="../media/image222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31.png"/><Relationship Id="rId24" Type="http://schemas.openxmlformats.org/officeDocument/2006/relationships/image" Target="../media/image243.png"/><Relationship Id="rId5" Type="http://schemas.openxmlformats.org/officeDocument/2006/relationships/image" Target="../media/image226.png"/><Relationship Id="rId15" Type="http://schemas.openxmlformats.org/officeDocument/2006/relationships/image" Target="../media/image235.png"/><Relationship Id="rId23" Type="http://schemas.openxmlformats.org/officeDocument/2006/relationships/image" Target="../media/image242.png"/><Relationship Id="rId10" Type="http://schemas.openxmlformats.org/officeDocument/2006/relationships/image" Target="../media/image230.png"/><Relationship Id="rId19" Type="http://schemas.openxmlformats.org/officeDocument/2006/relationships/image" Target="../media/image238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3.png"/><Relationship Id="rId21" Type="http://schemas.openxmlformats.org/officeDocument/2006/relationships/image" Target="../media/image291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13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12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11.png"/><Relationship Id="rId5" Type="http://schemas.openxmlformats.org/officeDocument/2006/relationships/image" Target="../media/image298.png"/><Relationship Id="rId15" Type="http://schemas.openxmlformats.org/officeDocument/2006/relationships/image" Target="../media/image315.png"/><Relationship Id="rId10" Type="http://schemas.openxmlformats.org/officeDocument/2006/relationships/image" Target="../media/image303.png"/><Relationship Id="rId4" Type="http://schemas.openxmlformats.org/officeDocument/2006/relationships/image" Target="../media/image309.png"/><Relationship Id="rId9" Type="http://schemas.openxmlformats.org/officeDocument/2006/relationships/image" Target="../media/image310.png"/><Relationship Id="rId14" Type="http://schemas.openxmlformats.org/officeDocument/2006/relationships/image" Target="../media/image3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3" Type="http://schemas.openxmlformats.org/officeDocument/2006/relationships/image" Target="../media/image317.png"/><Relationship Id="rId21" Type="http://schemas.openxmlformats.org/officeDocument/2006/relationships/image" Target="../media/image335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5" Type="http://schemas.openxmlformats.org/officeDocument/2006/relationships/image" Target="../media/image339.png"/><Relationship Id="rId2" Type="http://schemas.openxmlformats.org/officeDocument/2006/relationships/image" Target="../media/image316.png"/><Relationship Id="rId16" Type="http://schemas.openxmlformats.org/officeDocument/2006/relationships/image" Target="../media/image330.png"/><Relationship Id="rId20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24" Type="http://schemas.openxmlformats.org/officeDocument/2006/relationships/image" Target="../media/image338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23" Type="http://schemas.openxmlformats.org/officeDocument/2006/relationships/image" Target="../media/image337.png"/><Relationship Id="rId10" Type="http://schemas.openxmlformats.org/officeDocument/2006/relationships/image" Target="../media/image324.png"/><Relationship Id="rId19" Type="http://schemas.openxmlformats.org/officeDocument/2006/relationships/image" Target="../media/image333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Relationship Id="rId22" Type="http://schemas.openxmlformats.org/officeDocument/2006/relationships/image" Target="../media/image3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3" Type="http://schemas.openxmlformats.org/officeDocument/2006/relationships/image" Target="../media/image356.png"/><Relationship Id="rId21" Type="http://schemas.openxmlformats.org/officeDocument/2006/relationships/image" Target="../media/image374.png"/><Relationship Id="rId7" Type="http://schemas.openxmlformats.org/officeDocument/2006/relationships/image" Target="../media/image360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" Type="http://schemas.openxmlformats.org/officeDocument/2006/relationships/image" Target="../media/image355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5" Type="http://schemas.openxmlformats.org/officeDocument/2006/relationships/image" Target="../media/image358.png"/><Relationship Id="rId15" Type="http://schemas.openxmlformats.org/officeDocument/2006/relationships/image" Target="../media/image368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388.png"/><Relationship Id="rId18" Type="http://schemas.openxmlformats.org/officeDocument/2006/relationships/image" Target="../media/image393.png"/><Relationship Id="rId3" Type="http://schemas.openxmlformats.org/officeDocument/2006/relationships/image" Target="../media/image378.png"/><Relationship Id="rId21" Type="http://schemas.openxmlformats.org/officeDocument/2006/relationships/image" Target="../media/image396.png"/><Relationship Id="rId7" Type="http://schemas.openxmlformats.org/officeDocument/2006/relationships/image" Target="../media/image382.png"/><Relationship Id="rId12" Type="http://schemas.openxmlformats.org/officeDocument/2006/relationships/image" Target="../media/image387.png"/><Relationship Id="rId17" Type="http://schemas.openxmlformats.org/officeDocument/2006/relationships/image" Target="../media/image392.png"/><Relationship Id="rId2" Type="http://schemas.openxmlformats.org/officeDocument/2006/relationships/image" Target="../media/image377.png"/><Relationship Id="rId16" Type="http://schemas.openxmlformats.org/officeDocument/2006/relationships/image" Target="../media/image391.png"/><Relationship Id="rId20" Type="http://schemas.openxmlformats.org/officeDocument/2006/relationships/image" Target="../media/image3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5" Type="http://schemas.openxmlformats.org/officeDocument/2006/relationships/image" Target="../media/image380.png"/><Relationship Id="rId15" Type="http://schemas.openxmlformats.org/officeDocument/2006/relationships/image" Target="../media/image390.png"/><Relationship Id="rId23" Type="http://schemas.openxmlformats.org/officeDocument/2006/relationships/image" Target="../media/image398.png"/><Relationship Id="rId10" Type="http://schemas.openxmlformats.org/officeDocument/2006/relationships/image" Target="../media/image385.png"/><Relationship Id="rId19" Type="http://schemas.openxmlformats.org/officeDocument/2006/relationships/image" Target="../media/image394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Relationship Id="rId14" Type="http://schemas.openxmlformats.org/officeDocument/2006/relationships/image" Target="../media/image389.png"/><Relationship Id="rId22" Type="http://schemas.openxmlformats.org/officeDocument/2006/relationships/image" Target="../media/image3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5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21" Type="http://schemas.openxmlformats.org/officeDocument/2006/relationships/image" Target="../media/image71.png"/><Relationship Id="rId34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8" Type="http://schemas.openxmlformats.org/officeDocument/2006/relationships/image" Target="../media/image58.png"/><Relationship Id="rId3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8126" y="-123326"/>
            <a:ext cx="15623325" cy="10409040"/>
            <a:chOff x="2758126" y="-123326"/>
            <a:chExt cx="15623325" cy="10409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8126" y="-123326"/>
              <a:ext cx="15623325" cy="10409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8884" y="3418007"/>
            <a:ext cx="14482593" cy="3226891"/>
            <a:chOff x="-608884" y="3418007"/>
            <a:chExt cx="14482593" cy="3226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8884" y="3418007"/>
              <a:ext cx="14482593" cy="3226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7715" y="8863611"/>
            <a:ext cx="5340305" cy="5473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947" y="3555861"/>
            <a:ext cx="13263893" cy="31667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520" y="407484"/>
            <a:ext cx="5304239" cy="585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87161" y="5047459"/>
            <a:ext cx="5617761" cy="115169"/>
            <a:chOff x="12687161" y="5047459"/>
            <a:chExt cx="5617761" cy="115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7161" y="5047459"/>
              <a:ext cx="5617761" cy="1151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12096" y="9397658"/>
            <a:ext cx="6068974" cy="5458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554" y="1881858"/>
            <a:ext cx="17395466" cy="3085714"/>
            <a:chOff x="509554" y="1881858"/>
            <a:chExt cx="17395466" cy="3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554" y="1881858"/>
              <a:ext cx="17395466" cy="3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688" y="3144387"/>
            <a:ext cx="16006216" cy="2079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74" y="610976"/>
            <a:ext cx="8989028" cy="11019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8491" y="2026208"/>
            <a:ext cx="4077114" cy="5061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67943" y="2246813"/>
            <a:ext cx="7401606" cy="1254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6200" y="4162882"/>
            <a:ext cx="500141" cy="451377"/>
            <a:chOff x="10506200" y="4162882"/>
            <a:chExt cx="500141" cy="4513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6200" y="4162882"/>
              <a:ext cx="500141" cy="4513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125" y="2248407"/>
            <a:ext cx="7069873" cy="17528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55200" y="3144387"/>
            <a:ext cx="16006216" cy="2079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8762" y="4114717"/>
            <a:ext cx="500141" cy="500141"/>
            <a:chOff x="978762" y="4114717"/>
            <a:chExt cx="500141" cy="5001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762" y="4114717"/>
              <a:ext cx="500141" cy="500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196" y="4118907"/>
            <a:ext cx="500141" cy="500141"/>
            <a:chOff x="1989196" y="4118907"/>
            <a:chExt cx="500141" cy="5001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196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28207" y="4118907"/>
            <a:ext cx="500141" cy="500141"/>
            <a:chOff x="3028207" y="4118907"/>
            <a:chExt cx="500141" cy="5001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8207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1352" y="4118907"/>
            <a:ext cx="500141" cy="500141"/>
            <a:chOff x="4011352" y="4118907"/>
            <a:chExt cx="500141" cy="5001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11352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2352" y="4118634"/>
            <a:ext cx="500141" cy="500141"/>
            <a:chOff x="5992352" y="4118634"/>
            <a:chExt cx="500141" cy="5001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2352" y="4118634"/>
              <a:ext cx="500141" cy="5001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10720" y="4118088"/>
            <a:ext cx="500141" cy="500141"/>
            <a:chOff x="5010720" y="4118088"/>
            <a:chExt cx="500141" cy="5001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0720" y="4118088"/>
              <a:ext cx="500141" cy="5001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7196" y="4114691"/>
            <a:ext cx="500141" cy="500141"/>
            <a:chOff x="7987196" y="4114691"/>
            <a:chExt cx="500141" cy="5001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7196" y="4114691"/>
              <a:ext cx="500141" cy="5001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05564" y="4114145"/>
            <a:ext cx="500141" cy="500141"/>
            <a:chOff x="7005564" y="4114145"/>
            <a:chExt cx="500141" cy="5001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5564" y="4114145"/>
              <a:ext cx="500141" cy="500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36157" y="4118907"/>
            <a:ext cx="500141" cy="500141"/>
            <a:chOff x="9536157" y="4118907"/>
            <a:chExt cx="500141" cy="5001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6157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40096" y="4118907"/>
            <a:ext cx="500141" cy="500141"/>
            <a:chOff x="11540096" y="4118907"/>
            <a:chExt cx="500141" cy="5001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0096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23240" y="4118907"/>
            <a:ext cx="500141" cy="500141"/>
            <a:chOff x="12523240" y="4118907"/>
            <a:chExt cx="500141" cy="5001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3240" y="4118907"/>
              <a:ext cx="500141" cy="5001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9084" y="4114691"/>
            <a:ext cx="500141" cy="500141"/>
            <a:chOff x="16499084" y="4114691"/>
            <a:chExt cx="500141" cy="5001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9084" y="4114691"/>
              <a:ext cx="500141" cy="5001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17452" y="4133192"/>
            <a:ext cx="500141" cy="500141"/>
            <a:chOff x="15517452" y="4133192"/>
            <a:chExt cx="500141" cy="50014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17452" y="4133192"/>
              <a:ext cx="500141" cy="5001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461045" y="4191454"/>
            <a:ext cx="500141" cy="451377"/>
            <a:chOff x="13461045" y="4191454"/>
            <a:chExt cx="500141" cy="45137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1045" y="4191454"/>
              <a:ext cx="500141" cy="4513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528556" y="4181930"/>
            <a:ext cx="500141" cy="451377"/>
            <a:chOff x="14528556" y="4181930"/>
            <a:chExt cx="500141" cy="45137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8556" y="4181930"/>
              <a:ext cx="500141" cy="4513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18179" y="5142857"/>
            <a:ext cx="16273114" cy="566312"/>
            <a:chOff x="1218179" y="5142857"/>
            <a:chExt cx="16273114" cy="56631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179" y="5142857"/>
              <a:ext cx="16273114" cy="56631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96751" y="5233323"/>
            <a:ext cx="3421775" cy="50154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013" y="5902668"/>
            <a:ext cx="3764387" cy="427214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292496" y="5276684"/>
            <a:ext cx="5171174" cy="4899167"/>
            <a:chOff x="12292496" y="5276684"/>
            <a:chExt cx="5171174" cy="489916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9135" y="5233323"/>
              <a:ext cx="3421775" cy="500095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49702" y="5883208"/>
              <a:ext cx="3782452" cy="429264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566" y="5233323"/>
            <a:ext cx="4244356" cy="50587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5920" y="5672101"/>
            <a:ext cx="4643451" cy="44051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394" y="3918926"/>
            <a:ext cx="16809347" cy="5745711"/>
            <a:chOff x="765394" y="3918926"/>
            <a:chExt cx="16809347" cy="5745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94" y="3918926"/>
              <a:ext cx="16809347" cy="5745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674" y="610976"/>
            <a:ext cx="8428280" cy="1101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100" y="1965941"/>
            <a:ext cx="16809347" cy="1712250"/>
            <a:chOff x="749100" y="1965941"/>
            <a:chExt cx="16809347" cy="17122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100" y="1965941"/>
              <a:ext cx="16809347" cy="17122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2099439"/>
            <a:ext cx="10111120" cy="1453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7125" y="4229459"/>
            <a:ext cx="4984044" cy="6229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9335" y="4229459"/>
            <a:ext cx="5206964" cy="6229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13431" y="9263681"/>
            <a:ext cx="1480042" cy="165418"/>
            <a:chOff x="12413431" y="9263681"/>
            <a:chExt cx="1480042" cy="1654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3431" y="9263681"/>
              <a:ext cx="1480042" cy="1654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3429" y="3101591"/>
            <a:ext cx="3102783" cy="4102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52878" y="4816988"/>
            <a:ext cx="4225729" cy="47957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42857" y="4844047"/>
            <a:ext cx="7117516" cy="46285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264" y="8256409"/>
            <a:ext cx="16285186" cy="1609892"/>
            <a:chOff x="1000264" y="8256409"/>
            <a:chExt cx="16285186" cy="1609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264" y="8256409"/>
              <a:ext cx="16285186" cy="16098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5466" y="8734878"/>
            <a:ext cx="13785173" cy="670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74" y="494506"/>
            <a:ext cx="4927265" cy="11019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466" y="2037383"/>
            <a:ext cx="2655821" cy="666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0264" y="2721097"/>
            <a:ext cx="4676593" cy="4610317"/>
            <a:chOff x="1000264" y="2721097"/>
            <a:chExt cx="4676593" cy="4610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264" y="2721097"/>
              <a:ext cx="4676593" cy="46103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5887" y="3432828"/>
            <a:ext cx="1456025" cy="6076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59666" y="7079477"/>
            <a:ext cx="2900651" cy="393085"/>
            <a:chOff x="1959666" y="7079477"/>
            <a:chExt cx="2900651" cy="393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7762" y="7037574"/>
              <a:ext cx="772402" cy="4832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480" y="7037573"/>
              <a:ext cx="781061" cy="4832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3784" y="2028850"/>
            <a:ext cx="2655821" cy="660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32382" y="2704132"/>
            <a:ext cx="5601902" cy="4758906"/>
            <a:chOff x="6532382" y="2704132"/>
            <a:chExt cx="5601902" cy="47589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32382" y="2704132"/>
              <a:ext cx="4735036" cy="4576785"/>
              <a:chOff x="6532382" y="2704132"/>
              <a:chExt cx="4735036" cy="45767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32382" y="2704132"/>
                <a:ext cx="4735036" cy="457678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40278" y="3532142"/>
              <a:ext cx="1823881" cy="105008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85523" y="3467883"/>
              <a:ext cx="1200038" cy="424178"/>
              <a:chOff x="9385523" y="3467883"/>
              <a:chExt cx="1200038" cy="424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9385523" y="3467883"/>
                <a:ext cx="1200038" cy="42417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06914" y="7069953"/>
              <a:ext cx="2900651" cy="393085"/>
              <a:chOff x="7506914" y="7069953"/>
              <a:chExt cx="2900651" cy="3930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65011" y="7028050"/>
                <a:ext cx="772402" cy="483290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623729" y="7028049"/>
                <a:ext cx="781061" cy="48328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991572" y="7943751"/>
            <a:ext cx="1148249" cy="848269"/>
            <a:chOff x="14991572" y="7943751"/>
            <a:chExt cx="1148249" cy="8482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91572" y="7943751"/>
              <a:ext cx="1148249" cy="8482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7154" y="2085001"/>
            <a:ext cx="5688835" cy="5386570"/>
            <a:chOff x="12147154" y="2085001"/>
            <a:chExt cx="5688835" cy="53865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90013" y="2027859"/>
              <a:ext cx="5644140" cy="66665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437220" y="2740144"/>
              <a:ext cx="4705675" cy="4544408"/>
              <a:chOff x="12437220" y="2740144"/>
              <a:chExt cx="4705675" cy="454440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437220" y="2740144"/>
                <a:ext cx="4705675" cy="454440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92627" y="3259942"/>
              <a:ext cx="1625894" cy="66017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3485319" y="7078486"/>
              <a:ext cx="2900651" cy="393085"/>
              <a:chOff x="13485319" y="7078486"/>
              <a:chExt cx="2900651" cy="39308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43415" y="7036584"/>
                <a:ext cx="772402" cy="483290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602133" y="7036583"/>
                <a:ext cx="781061" cy="483289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2487" y="7749755"/>
            <a:ext cx="3102780" cy="410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5311" y="3897122"/>
            <a:ext cx="7980468" cy="3148552"/>
            <a:chOff x="1485311" y="3897122"/>
            <a:chExt cx="7980468" cy="31485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901269" y="1481164"/>
              <a:ext cx="3148552" cy="7980468"/>
              <a:chOff x="3901269" y="1481164"/>
              <a:chExt cx="3148552" cy="798046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3901269" y="1481164"/>
                <a:ext cx="3148552" cy="798046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548" y="4256505"/>
              <a:ext cx="7306382" cy="2597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679" y="1494288"/>
            <a:ext cx="8368294" cy="12626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9718" y="4214722"/>
            <a:ext cx="7380557" cy="23408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3944128" cy="1101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7119" y="3642231"/>
            <a:ext cx="4203707" cy="5388768"/>
            <a:chOff x="467119" y="3642231"/>
            <a:chExt cx="4203707" cy="53887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119" y="3642231"/>
              <a:ext cx="4203707" cy="53887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542" y="4019309"/>
            <a:ext cx="3180026" cy="8362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972" y="2131629"/>
            <a:ext cx="1692384" cy="9344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298" y="3061731"/>
            <a:ext cx="3031534" cy="500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6866" y="2834348"/>
            <a:ext cx="4167633" cy="175970"/>
            <a:chOff x="486866" y="2834348"/>
            <a:chExt cx="4167633" cy="175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866" y="2834348"/>
              <a:ext cx="4167633" cy="175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2873" y="2834348"/>
            <a:ext cx="4167633" cy="175970"/>
            <a:chOff x="4862873" y="2834348"/>
            <a:chExt cx="4167633" cy="1759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2873" y="2834348"/>
              <a:ext cx="4167633" cy="175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38881" y="2834348"/>
            <a:ext cx="4167633" cy="175970"/>
            <a:chOff x="9238881" y="2834348"/>
            <a:chExt cx="4167633" cy="1759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881" y="2834348"/>
              <a:ext cx="4167633" cy="175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14888" y="2834348"/>
            <a:ext cx="4167633" cy="175970"/>
            <a:chOff x="13614888" y="2834348"/>
            <a:chExt cx="4167633" cy="1759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14888" y="2834348"/>
              <a:ext cx="4167633" cy="17597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19658" y="2131629"/>
            <a:ext cx="1702905" cy="9344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2985" y="3061727"/>
            <a:ext cx="1940581" cy="5007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3734" y="2111319"/>
            <a:ext cx="1704909" cy="9344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17062" y="3041421"/>
            <a:ext cx="2234863" cy="5007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39741" y="2131629"/>
            <a:ext cx="1718435" cy="9344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3088" y="3061731"/>
            <a:ext cx="1991286" cy="5010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1974" y="5009594"/>
            <a:ext cx="3412860" cy="8374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2589" y="4894355"/>
            <a:ext cx="3569237" cy="76855"/>
            <a:chOff x="842589" y="4894355"/>
            <a:chExt cx="3569237" cy="768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2589" y="4894355"/>
              <a:ext cx="3569237" cy="76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49709" y="3642231"/>
            <a:ext cx="4203707" cy="5388768"/>
            <a:chOff x="4849709" y="3642231"/>
            <a:chExt cx="4203707" cy="53887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709" y="3642231"/>
              <a:ext cx="4203707" cy="53887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32298" y="3642231"/>
            <a:ext cx="4203707" cy="5388768"/>
            <a:chOff x="9232298" y="3642231"/>
            <a:chExt cx="4203707" cy="53887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2298" y="3642231"/>
              <a:ext cx="4203707" cy="538876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12680" y="4019309"/>
            <a:ext cx="3469044" cy="8469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14888" y="3642231"/>
            <a:ext cx="4203707" cy="5388768"/>
            <a:chOff x="13614888" y="3642231"/>
            <a:chExt cx="4203707" cy="53887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4888" y="3642231"/>
              <a:ext cx="4203707" cy="538876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58490" y="4019309"/>
            <a:ext cx="3598238" cy="13004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904598" y="6460424"/>
            <a:ext cx="3643335" cy="647050"/>
            <a:chOff x="13904598" y="6460424"/>
            <a:chExt cx="3643335" cy="6470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04598" y="6460424"/>
              <a:ext cx="3643335" cy="64705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70227" y="6519513"/>
            <a:ext cx="2537933" cy="41378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47023" y="4019309"/>
            <a:ext cx="3949546" cy="130536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76998" y="5846131"/>
            <a:ext cx="3714309" cy="2966353"/>
            <a:chOff x="9476998" y="5846131"/>
            <a:chExt cx="3714309" cy="29663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76998" y="5846131"/>
              <a:ext cx="3714309" cy="29663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0529" y="6130118"/>
            <a:ext cx="3690698" cy="2672431"/>
            <a:chOff x="720529" y="6130118"/>
            <a:chExt cx="3690698" cy="26724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0529" y="6130118"/>
              <a:ext cx="3690698" cy="26724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95121" y="7597153"/>
            <a:ext cx="3834263" cy="1205396"/>
            <a:chOff x="13795121" y="7597153"/>
            <a:chExt cx="3834263" cy="12053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795121" y="7597153"/>
              <a:ext cx="3834263" cy="1205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78601" y="5740689"/>
            <a:ext cx="2945925" cy="3085714"/>
            <a:chOff x="5478601" y="5740689"/>
            <a:chExt cx="2945925" cy="308571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78601" y="5740689"/>
              <a:ext cx="2945925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2875" y="625534"/>
            <a:ext cx="5670865" cy="11019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22640" y="-1939839"/>
            <a:ext cx="10929821" cy="156107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8519" y="3980785"/>
            <a:ext cx="5601844" cy="5601844"/>
            <a:chOff x="9528519" y="3980785"/>
            <a:chExt cx="5601844" cy="56018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8519" y="3980785"/>
              <a:ext cx="5601844" cy="560184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239" y="6101654"/>
            <a:ext cx="3678555" cy="11001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1773" y="8062344"/>
            <a:ext cx="710949" cy="3070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24683" y="5099698"/>
            <a:ext cx="673966" cy="376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90683" y="5123131"/>
            <a:ext cx="296886" cy="296886"/>
            <a:chOff x="15290683" y="5123131"/>
            <a:chExt cx="296886" cy="2968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0683" y="5123131"/>
              <a:ext cx="296886" cy="2968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4210" y="5483585"/>
            <a:ext cx="673966" cy="3760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0683" y="5507018"/>
            <a:ext cx="296886" cy="296886"/>
            <a:chOff x="15290683" y="5507018"/>
            <a:chExt cx="296886" cy="2968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90683" y="5507018"/>
              <a:ext cx="296886" cy="2968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32362" y="5863405"/>
            <a:ext cx="673966" cy="374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98364" y="5886838"/>
            <a:ext cx="296886" cy="296886"/>
            <a:chOff x="15298364" y="5886838"/>
            <a:chExt cx="296886" cy="2968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8364" y="5886838"/>
              <a:ext cx="296886" cy="2968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1911" y="5096565"/>
            <a:ext cx="710949" cy="3070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25970" y="4325015"/>
            <a:ext cx="658792" cy="3070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15554" y="2089420"/>
            <a:ext cx="8526407" cy="12677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7591" y="1986270"/>
            <a:ext cx="2221857" cy="810195"/>
            <a:chOff x="8417591" y="1986270"/>
            <a:chExt cx="2221857" cy="8101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17591" y="1986270"/>
              <a:ext cx="2205236" cy="527126"/>
              <a:chOff x="8417591" y="1986270"/>
              <a:chExt cx="2205236" cy="5271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417591" y="1986270"/>
                <a:ext cx="2205236" cy="5271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96591" y="2396465"/>
              <a:ext cx="2136789" cy="392503"/>
              <a:chOff x="8496591" y="2396465"/>
              <a:chExt cx="2136789" cy="39250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496591" y="2396465"/>
                <a:ext cx="2136789" cy="3925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906" y="5892973"/>
            <a:ext cx="1495424" cy="6883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7335" y="5892973"/>
            <a:ext cx="1898652" cy="6887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74" y="494506"/>
            <a:ext cx="6792360" cy="1101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18335" y="1898013"/>
            <a:ext cx="5249044" cy="7850717"/>
            <a:chOff x="6518335" y="1898013"/>
            <a:chExt cx="5249044" cy="7850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335" y="1898013"/>
              <a:ext cx="5249044" cy="7850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2602" y="2734203"/>
            <a:ext cx="5126206" cy="6957509"/>
            <a:chOff x="6572602" y="2734203"/>
            <a:chExt cx="5126206" cy="6957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2602" y="2734203"/>
              <a:ext cx="5126206" cy="6957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2753" y="1963998"/>
            <a:ext cx="4736398" cy="709578"/>
            <a:chOff x="6812753" y="1963998"/>
            <a:chExt cx="4736398" cy="7095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400" y="1970722"/>
              <a:ext cx="4468714" cy="79487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3498" y="1887972"/>
              <a:ext cx="820378" cy="797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2433" y="1897398"/>
            <a:ext cx="5249044" cy="7850717"/>
            <a:chOff x="12272433" y="1897398"/>
            <a:chExt cx="5249044" cy="7850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72433" y="1897398"/>
              <a:ext cx="5249044" cy="7850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26700" y="2733589"/>
            <a:ext cx="5126206" cy="6957509"/>
            <a:chOff x="12326700" y="2733589"/>
            <a:chExt cx="5126206" cy="6957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6700" y="2733589"/>
              <a:ext cx="5126206" cy="6957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50190" y="1958538"/>
            <a:ext cx="4736398" cy="709578"/>
            <a:chOff x="12650190" y="1958538"/>
            <a:chExt cx="4736398" cy="7095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6837" y="1965266"/>
              <a:ext cx="4870440" cy="79487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2891" y="1882511"/>
              <a:ext cx="820378" cy="7972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4092" y="-367816"/>
            <a:ext cx="9506299" cy="131481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99086" y="2747444"/>
            <a:ext cx="2665030" cy="69834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100" y="1898592"/>
            <a:ext cx="5249044" cy="7850717"/>
            <a:chOff x="749100" y="1898592"/>
            <a:chExt cx="5249044" cy="78507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100" y="1898592"/>
              <a:ext cx="5249044" cy="78507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3367" y="2734782"/>
            <a:ext cx="5126206" cy="6957509"/>
            <a:chOff x="803367" y="2734782"/>
            <a:chExt cx="5126206" cy="69575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367" y="2734782"/>
              <a:ext cx="5126206" cy="69575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8352" y="1960104"/>
            <a:ext cx="4736398" cy="709578"/>
            <a:chOff x="1108352" y="1960104"/>
            <a:chExt cx="4736398" cy="7095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999" y="1966827"/>
              <a:ext cx="4951682" cy="79487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84744" y="1884078"/>
              <a:ext cx="820378" cy="79726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361166" y="-358696"/>
            <a:ext cx="9506299" cy="131481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9520" y="7482993"/>
            <a:ext cx="14846675" cy="2072970"/>
            <a:chOff x="1719520" y="7482993"/>
            <a:chExt cx="14846675" cy="20729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520" y="7482993"/>
              <a:ext cx="14846675" cy="20729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674" y="494506"/>
            <a:ext cx="6881348" cy="11019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5730" y="7971357"/>
            <a:ext cx="2043224" cy="666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7268" y="8008458"/>
            <a:ext cx="11855530" cy="1084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671026" y="17963"/>
            <a:ext cx="29627767" cy="9200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781" y="737634"/>
            <a:ext cx="3980089" cy="1101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94006" y="2781578"/>
            <a:ext cx="650003" cy="5110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45950" y="2016619"/>
            <a:ext cx="674411" cy="750237"/>
            <a:chOff x="11745950" y="2016619"/>
            <a:chExt cx="674411" cy="7502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5950" y="2016619"/>
              <a:ext cx="674411" cy="7502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4087" y="2784915"/>
            <a:ext cx="657356" cy="5107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2062" y="2803963"/>
            <a:ext cx="906059" cy="5118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483" y="2087611"/>
            <a:ext cx="683058" cy="679244"/>
            <a:chOff x="6704483" y="2087611"/>
            <a:chExt cx="683058" cy="6792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4483" y="2087611"/>
              <a:ext cx="683058" cy="679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4917" y="2039391"/>
            <a:ext cx="1015944" cy="928058"/>
            <a:chOff x="1684917" y="2039391"/>
            <a:chExt cx="1015944" cy="9280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917" y="2039391"/>
              <a:ext cx="1015944" cy="9280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6508" y="2846384"/>
            <a:ext cx="14988133" cy="13182"/>
            <a:chOff x="1806508" y="2846384"/>
            <a:chExt cx="14988133" cy="131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6508" y="2846384"/>
              <a:ext cx="14988133" cy="131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3938" y="2800567"/>
            <a:ext cx="4054956" cy="13022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93764" y="2781578"/>
            <a:ext cx="4554277" cy="12997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7259" y="3205146"/>
            <a:ext cx="1873860" cy="5076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2099" y="5395328"/>
            <a:ext cx="1998813" cy="5176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47380" y="5395846"/>
            <a:ext cx="1974237" cy="5113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11257" y="5405370"/>
            <a:ext cx="1723837" cy="5113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41596" y="4535895"/>
            <a:ext cx="1102965" cy="1102965"/>
            <a:chOff x="11541596" y="4535895"/>
            <a:chExt cx="1102965" cy="11029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41596" y="4535895"/>
              <a:ext cx="1102965" cy="1102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2835" y="4704973"/>
            <a:ext cx="600814" cy="674540"/>
            <a:chOff x="6712835" y="4704973"/>
            <a:chExt cx="600814" cy="6745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2835" y="4704973"/>
              <a:ext cx="600814" cy="6745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4917" y="4669452"/>
            <a:ext cx="880882" cy="880882"/>
            <a:chOff x="1684917" y="4669452"/>
            <a:chExt cx="880882" cy="8808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917" y="4669452"/>
              <a:ext cx="880882" cy="8808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15041" y="5438267"/>
            <a:ext cx="14988133" cy="13182"/>
            <a:chOff x="1815041" y="5438267"/>
            <a:chExt cx="14988133" cy="131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5041" y="5438267"/>
              <a:ext cx="14988133" cy="1318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60376" y="5405320"/>
            <a:ext cx="4625822" cy="9050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28333" y="5817474"/>
            <a:ext cx="4099528" cy="50791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23383" y="5812707"/>
            <a:ext cx="4778281" cy="50791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59217" y="8057427"/>
            <a:ext cx="1406294" cy="5113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43324" y="7350800"/>
            <a:ext cx="770405" cy="695761"/>
            <a:chOff x="11843324" y="7350800"/>
            <a:chExt cx="770405" cy="6957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43324" y="7350800"/>
              <a:ext cx="770405" cy="69576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82713" y="8057427"/>
            <a:ext cx="2629112" cy="52375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05675" y="8070941"/>
            <a:ext cx="2529164" cy="5113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70753" y="7350800"/>
            <a:ext cx="883395" cy="883395"/>
            <a:chOff x="6670753" y="7350800"/>
            <a:chExt cx="883395" cy="8833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70753" y="7350800"/>
              <a:ext cx="883395" cy="8833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01638" y="7404087"/>
            <a:ext cx="585492" cy="695761"/>
            <a:chOff x="1801638" y="7404087"/>
            <a:chExt cx="585492" cy="6957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01638" y="7404087"/>
              <a:ext cx="585492" cy="6957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5447" y="8099848"/>
            <a:ext cx="14988133" cy="13182"/>
            <a:chOff x="1725447" y="8099848"/>
            <a:chExt cx="14988133" cy="1318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5447" y="8099848"/>
              <a:ext cx="14988133" cy="1318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40173" y="8471793"/>
            <a:ext cx="4898732" cy="90384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648598" y="8458608"/>
            <a:ext cx="3773756" cy="90384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715198" y="8472122"/>
            <a:ext cx="4696810" cy="9329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385347" y="1968471"/>
            <a:ext cx="818589" cy="7731445"/>
            <a:chOff x="16385347" y="1968471"/>
            <a:chExt cx="818589" cy="77314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385347" y="1968471"/>
              <a:ext cx="818589" cy="77314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306" y="970573"/>
            <a:ext cx="4145266" cy="1101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6359" y="3430104"/>
            <a:ext cx="2224642" cy="5113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6416" y="3423914"/>
            <a:ext cx="1723841" cy="5110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4388" y="3442961"/>
            <a:ext cx="2475043" cy="5113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8837" y="3475858"/>
            <a:ext cx="14988133" cy="13182"/>
            <a:chOff x="1768837" y="3475858"/>
            <a:chExt cx="14988133" cy="131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8837" y="3475858"/>
              <a:ext cx="14988133" cy="131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09657" y="3828764"/>
            <a:ext cx="4305286" cy="5082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5883" y="3851943"/>
            <a:ext cx="4039572" cy="5076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9588" y="3825095"/>
            <a:ext cx="4039572" cy="5076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4428" y="6024801"/>
            <a:ext cx="1745050" cy="5176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09711" y="6025323"/>
            <a:ext cx="2475043" cy="5113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73597" y="6034847"/>
            <a:ext cx="2224642" cy="511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7370" y="6067741"/>
            <a:ext cx="14988133" cy="13182"/>
            <a:chOff x="1777370" y="6067741"/>
            <a:chExt cx="14988133" cy="131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7370" y="6067741"/>
              <a:ext cx="14988133" cy="131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2705" y="6427850"/>
            <a:ext cx="4124058" cy="5082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9712" y="6431885"/>
            <a:ext cx="4639117" cy="5076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52341" y="6442179"/>
            <a:ext cx="4378960" cy="507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79062" y="2292213"/>
            <a:ext cx="818589" cy="7731445"/>
            <a:chOff x="16379062" y="2292213"/>
            <a:chExt cx="818589" cy="77314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79062" y="2292213"/>
              <a:ext cx="818589" cy="77314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3396" y="7548323"/>
            <a:ext cx="14719477" cy="1718283"/>
            <a:chOff x="1783396" y="7548323"/>
            <a:chExt cx="14719477" cy="17182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83396" y="7548323"/>
              <a:ext cx="14719477" cy="17182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659" y="2619362"/>
            <a:ext cx="751062" cy="820929"/>
            <a:chOff x="1753659" y="2619362"/>
            <a:chExt cx="751062" cy="8209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53659" y="2619362"/>
              <a:ext cx="751062" cy="82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52253" y="2675253"/>
            <a:ext cx="778221" cy="778221"/>
            <a:chOff x="6652253" y="2675253"/>
            <a:chExt cx="778221" cy="7782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2253" y="2675253"/>
              <a:ext cx="778221" cy="7782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97171" y="7840622"/>
            <a:ext cx="10891574" cy="11489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98780" y="2795125"/>
            <a:ext cx="750074" cy="677400"/>
            <a:chOff x="11698780" y="2795125"/>
            <a:chExt cx="750074" cy="6774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98780" y="2795125"/>
              <a:ext cx="750074" cy="6774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28132" y="5181116"/>
            <a:ext cx="827871" cy="827871"/>
            <a:chOff x="11628132" y="5181116"/>
            <a:chExt cx="827871" cy="8278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28132" y="5181116"/>
              <a:ext cx="827871" cy="827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808" y="5294483"/>
            <a:ext cx="773262" cy="773262"/>
            <a:chOff x="6666808" y="5294483"/>
            <a:chExt cx="773262" cy="7732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66808" y="5294483"/>
              <a:ext cx="773262" cy="7732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68837" y="5250713"/>
            <a:ext cx="787915" cy="787915"/>
            <a:chOff x="1768837" y="5250713"/>
            <a:chExt cx="787915" cy="7879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68837" y="5250713"/>
              <a:ext cx="787915" cy="787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9679" y="1171593"/>
            <a:ext cx="3845999" cy="13211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520" y="407484"/>
            <a:ext cx="5304239" cy="5858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06372" y="6244014"/>
            <a:ext cx="31704236" cy="837170"/>
            <a:chOff x="-5006372" y="6244014"/>
            <a:chExt cx="31704236" cy="8371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06372" y="6244014"/>
              <a:ext cx="31704236" cy="8371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54097" y="3032912"/>
            <a:ext cx="31704236" cy="837170"/>
            <a:chOff x="-4554097" y="3032912"/>
            <a:chExt cx="31704236" cy="8371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54097" y="3032912"/>
              <a:ext cx="31704236" cy="8371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678" y="3030555"/>
            <a:ext cx="3453210" cy="8592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478" y="4022611"/>
            <a:ext cx="4193315" cy="17955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9678" y="6241657"/>
            <a:ext cx="3925160" cy="8676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3478" y="7265430"/>
            <a:ext cx="6361436" cy="12230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0164" y="3025573"/>
            <a:ext cx="3193709" cy="8666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33462" y="4019754"/>
            <a:ext cx="6030783" cy="12088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0308" y="6237393"/>
            <a:ext cx="3489857" cy="8671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8033" y="7265430"/>
            <a:ext cx="3960081" cy="12088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33610" y="-1647915"/>
            <a:ext cx="30752935" cy="146644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12356" y="4767730"/>
            <a:ext cx="635770" cy="376541"/>
            <a:chOff x="7912356" y="4767730"/>
            <a:chExt cx="635770" cy="3765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912356" y="4767730"/>
              <a:ext cx="635770" cy="3765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61068" y="9500624"/>
            <a:ext cx="3564909" cy="4449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336" y="621165"/>
            <a:ext cx="7087362" cy="1101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25915" y="8502041"/>
            <a:ext cx="963469" cy="848368"/>
            <a:chOff x="15625915" y="8502041"/>
            <a:chExt cx="963469" cy="8483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25915" y="8502041"/>
              <a:ext cx="963469" cy="848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5930" y="-326334"/>
            <a:ext cx="15898200" cy="10612048"/>
            <a:chOff x="2425930" y="-326334"/>
            <a:chExt cx="15898200" cy="10612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930" y="-326334"/>
              <a:ext cx="15898200" cy="10612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73" y="2631064"/>
            <a:ext cx="5934803" cy="29431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868" y="5844934"/>
            <a:ext cx="4678484" cy="1053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6435" y="2934534"/>
            <a:ext cx="211285" cy="1737793"/>
            <a:chOff x="-86435" y="2934534"/>
            <a:chExt cx="211285" cy="17377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435" y="2934534"/>
              <a:ext cx="211285" cy="173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5102194" cy="1101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26657" y="3217470"/>
            <a:ext cx="1773707" cy="527753"/>
            <a:chOff x="6626657" y="3217470"/>
            <a:chExt cx="1773707" cy="5277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6657" y="3217470"/>
              <a:ext cx="1773707" cy="5277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62713" y="-1134999"/>
            <a:ext cx="33811141" cy="13892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53390" y="-2166638"/>
            <a:ext cx="15985903" cy="15705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1836" y="-2153336"/>
            <a:ext cx="15814390" cy="156480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645" y="437021"/>
            <a:ext cx="4403092" cy="1101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80182" y="1147448"/>
            <a:ext cx="1522991" cy="1826134"/>
            <a:chOff x="16180182" y="1147448"/>
            <a:chExt cx="1522991" cy="1826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8095" y="333789"/>
              <a:ext cx="3045982" cy="36522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0182" y="1147448"/>
              <a:ext cx="1522991" cy="1826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2029663" cy="11007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793" y="1841059"/>
            <a:ext cx="4450622" cy="12266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363" y="6232460"/>
            <a:ext cx="9293831" cy="2433822"/>
            <a:chOff x="938363" y="6232460"/>
            <a:chExt cx="9293831" cy="243382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363" y="6232460"/>
              <a:ext cx="9293831" cy="24338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363" y="3341630"/>
            <a:ext cx="9322949" cy="2604599"/>
            <a:chOff x="938363" y="3341630"/>
            <a:chExt cx="9322949" cy="26045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363" y="3341630"/>
              <a:ext cx="9322949" cy="26045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4916" y="9116706"/>
            <a:ext cx="2528541" cy="5290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90474" y="2352121"/>
            <a:ext cx="5726931" cy="533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38788" y="5623920"/>
            <a:ext cx="962026" cy="746568"/>
            <a:chOff x="10538788" y="5623920"/>
            <a:chExt cx="962026" cy="7465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8788" y="5623920"/>
              <a:ext cx="962026" cy="7465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6187" y="3144638"/>
            <a:ext cx="5281903" cy="6171429"/>
            <a:chOff x="11936187" y="3144638"/>
            <a:chExt cx="5281903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6187" y="3144638"/>
              <a:ext cx="528190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387" y="3341630"/>
            <a:ext cx="9322949" cy="2604599"/>
            <a:chOff x="960387" y="3341630"/>
            <a:chExt cx="9322949" cy="26045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387" y="3341630"/>
              <a:ext cx="9322949" cy="26045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649" y="6232460"/>
            <a:ext cx="9316057" cy="2451288"/>
            <a:chOff x="1004649" y="6232460"/>
            <a:chExt cx="9316057" cy="24512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649" y="6232460"/>
              <a:ext cx="9316057" cy="24512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75669" y="3152852"/>
            <a:ext cx="2487009" cy="5876650"/>
            <a:chOff x="3175669" y="3152852"/>
            <a:chExt cx="2487009" cy="58766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5669" y="3152852"/>
              <a:ext cx="2487009" cy="5876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5930" y="-326334"/>
            <a:ext cx="15898200" cy="10612048"/>
            <a:chOff x="2425930" y="-326334"/>
            <a:chExt cx="15898200" cy="10612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930" y="-326334"/>
              <a:ext cx="15898200" cy="10612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73" y="2631064"/>
            <a:ext cx="5029797" cy="29421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98" y="5844934"/>
            <a:ext cx="2963228" cy="10437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6435" y="2934534"/>
            <a:ext cx="211285" cy="1737793"/>
            <a:chOff x="-86435" y="2934534"/>
            <a:chExt cx="211285" cy="17377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435" y="2934534"/>
              <a:ext cx="211285" cy="173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978" y="831502"/>
            <a:ext cx="6335839" cy="1101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8404" y="3653950"/>
            <a:ext cx="4621109" cy="4621109"/>
            <a:chOff x="778404" y="3653950"/>
            <a:chExt cx="4621109" cy="4621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404" y="3653950"/>
              <a:ext cx="4621109" cy="4621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2897" y="2764027"/>
            <a:ext cx="1851589" cy="1851589"/>
            <a:chOff x="6862897" y="2764027"/>
            <a:chExt cx="1851589" cy="1851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2897" y="2764027"/>
              <a:ext cx="1851589" cy="1851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5640" y="2764027"/>
            <a:ext cx="7922931" cy="1832247"/>
            <a:chOff x="8905640" y="2764027"/>
            <a:chExt cx="7922931" cy="1832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5640" y="2764027"/>
              <a:ext cx="7922931" cy="1832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0166" y="5038710"/>
            <a:ext cx="1851589" cy="1851589"/>
            <a:chOff x="7590166" y="5038710"/>
            <a:chExt cx="1851589" cy="18515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166" y="5038710"/>
              <a:ext cx="1851589" cy="18515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862" y="5038710"/>
            <a:ext cx="7724506" cy="1807770"/>
            <a:chOff x="9613862" y="5038710"/>
            <a:chExt cx="7724506" cy="18077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3862" y="5038710"/>
              <a:ext cx="7724506" cy="18077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2897" y="7278585"/>
            <a:ext cx="1851589" cy="1851589"/>
            <a:chOff x="6862897" y="7278585"/>
            <a:chExt cx="1851589" cy="18515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2897" y="7278585"/>
              <a:ext cx="1851589" cy="1851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05640" y="7326204"/>
            <a:ext cx="7922931" cy="1832247"/>
            <a:chOff x="8905640" y="7326204"/>
            <a:chExt cx="7922931" cy="18322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5640" y="7326204"/>
              <a:ext cx="7922931" cy="18322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7439" y="3067277"/>
            <a:ext cx="6813952" cy="12009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98795" y="5377851"/>
            <a:ext cx="6498356" cy="12009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50734" y="7688391"/>
            <a:ext cx="6912878" cy="12009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7820" y="3131277"/>
            <a:ext cx="1138994" cy="9861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89292" y="5461916"/>
            <a:ext cx="1114789" cy="9861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23268" y="7727439"/>
            <a:ext cx="1138994" cy="9861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55628" y="4203850"/>
            <a:ext cx="1875148" cy="138299"/>
            <a:chOff x="5055628" y="4203850"/>
            <a:chExt cx="1875148" cy="1382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140000">
              <a:off x="5055628" y="4203850"/>
              <a:ext cx="1875148" cy="1382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23100" y="5895355"/>
            <a:ext cx="2105804" cy="138299"/>
            <a:chOff x="5423100" y="5895355"/>
            <a:chExt cx="2105804" cy="1382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3100" y="5895355"/>
              <a:ext cx="2105804" cy="1382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01703" y="7471409"/>
            <a:ext cx="1791566" cy="138299"/>
            <a:chOff x="5101703" y="7471409"/>
            <a:chExt cx="1791566" cy="1382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200000">
              <a:off x="5101703" y="7471409"/>
              <a:ext cx="1791566" cy="13829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0030" y="5724621"/>
            <a:ext cx="3875269" cy="15339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43492" y="4273702"/>
            <a:ext cx="1490934" cy="1490934"/>
            <a:chOff x="2343492" y="4273702"/>
            <a:chExt cx="1490934" cy="14909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43492" y="4273702"/>
              <a:ext cx="1490934" cy="149093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11525" y="7448210"/>
            <a:ext cx="887475" cy="37301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11017" y="7782245"/>
            <a:ext cx="1022894" cy="10499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92763" y="8175143"/>
            <a:ext cx="2191688" cy="37424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99905" y="2827096"/>
            <a:ext cx="867075" cy="3710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15031" y="5113620"/>
            <a:ext cx="2449409" cy="34982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41463" y="5839795"/>
            <a:ext cx="1350349" cy="37216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72527" y="2802548"/>
            <a:ext cx="4454726" cy="5715579"/>
            <a:chOff x="12972527" y="2802548"/>
            <a:chExt cx="4454726" cy="5715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527" y="2802548"/>
              <a:ext cx="4454726" cy="57155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6311" y="3049006"/>
            <a:ext cx="2523063" cy="6670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4573" y="3922192"/>
            <a:ext cx="4073426" cy="4558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75041" y="3372807"/>
            <a:ext cx="317421" cy="317421"/>
            <a:chOff x="12875041" y="3372807"/>
            <a:chExt cx="317421" cy="31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875041" y="3372807"/>
              <a:ext cx="317421" cy="317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61" y="2812072"/>
            <a:ext cx="5867654" cy="5715579"/>
            <a:chOff x="858461" y="2812072"/>
            <a:chExt cx="5867654" cy="5715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61" y="2812072"/>
              <a:ext cx="5867654" cy="5715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15378" y="2802548"/>
            <a:ext cx="5775911" cy="5720204"/>
            <a:chOff x="6915378" y="2802548"/>
            <a:chExt cx="5775911" cy="57202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5378" y="2802548"/>
              <a:ext cx="5775911" cy="57202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9367" y="2909927"/>
            <a:ext cx="1984258" cy="5488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0763" y="7176801"/>
            <a:ext cx="4417154" cy="10056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14874" y="2909381"/>
            <a:ext cx="1988220" cy="5488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7674" y="494506"/>
            <a:ext cx="5751932" cy="11013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81811" y="7176801"/>
            <a:ext cx="4355214" cy="10062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269" y="1612009"/>
            <a:ext cx="12972033" cy="5363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0693" y="3382331"/>
            <a:ext cx="5291208" cy="3414830"/>
            <a:chOff x="1100693" y="3382331"/>
            <a:chExt cx="5291208" cy="34148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0693" y="3382331"/>
              <a:ext cx="5291208" cy="34148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0780" y="3350304"/>
            <a:ext cx="5367407" cy="3464007"/>
            <a:chOff x="7130780" y="3350304"/>
            <a:chExt cx="5367407" cy="34640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0780" y="3350304"/>
              <a:ext cx="5367407" cy="3464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72527" y="2802548"/>
            <a:ext cx="4454726" cy="5715579"/>
            <a:chOff x="12972527" y="2802548"/>
            <a:chExt cx="4454726" cy="5715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2527" y="2802548"/>
              <a:ext cx="4454726" cy="57155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77155" y="3049006"/>
            <a:ext cx="2523063" cy="6670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10382" y="3452811"/>
            <a:ext cx="4634452" cy="44322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75041" y="3372807"/>
            <a:ext cx="317421" cy="317421"/>
            <a:chOff x="12875041" y="3372807"/>
            <a:chExt cx="317421" cy="31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875041" y="3372807"/>
              <a:ext cx="317421" cy="317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61" y="2812072"/>
            <a:ext cx="5867654" cy="5715579"/>
            <a:chOff x="858461" y="2812072"/>
            <a:chExt cx="5867654" cy="5715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461" y="2812072"/>
              <a:ext cx="5867654" cy="5715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15378" y="2802548"/>
            <a:ext cx="5775911" cy="5720204"/>
            <a:chOff x="6915378" y="2802548"/>
            <a:chExt cx="5775911" cy="57202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5378" y="2802548"/>
              <a:ext cx="5775911" cy="57202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9367" y="2909927"/>
            <a:ext cx="1984258" cy="5488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0763" y="7176801"/>
            <a:ext cx="4417154" cy="10062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14874" y="2909381"/>
            <a:ext cx="1988220" cy="5488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7674" y="494506"/>
            <a:ext cx="5751935" cy="11013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81811" y="7176801"/>
            <a:ext cx="4355214" cy="10062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269" y="1612011"/>
            <a:ext cx="12501089" cy="5025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0112" y="3426991"/>
            <a:ext cx="5624352" cy="3540576"/>
            <a:chOff x="980112" y="3426991"/>
            <a:chExt cx="5624352" cy="35405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0112" y="3426991"/>
              <a:ext cx="5624352" cy="35405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9379" y="3517912"/>
            <a:ext cx="5345168" cy="3449655"/>
            <a:chOff x="7139379" y="3517912"/>
            <a:chExt cx="5345168" cy="34496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9379" y="3517912"/>
              <a:ext cx="5345168" cy="3449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579" y="4775250"/>
            <a:ext cx="4920425" cy="4515547"/>
            <a:chOff x="960579" y="4775250"/>
            <a:chExt cx="4920425" cy="4515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579" y="4775250"/>
              <a:ext cx="4920425" cy="4515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8447" y="4775250"/>
            <a:ext cx="4888281" cy="4507106"/>
            <a:chOff x="12478447" y="4775250"/>
            <a:chExt cx="4888281" cy="4507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8447" y="4775250"/>
              <a:ext cx="4888281" cy="45071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0993" y="6723459"/>
            <a:ext cx="311458" cy="3114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383" y="4775250"/>
            <a:ext cx="6272573" cy="4490574"/>
            <a:chOff x="6057383" y="4775250"/>
            <a:chExt cx="6272573" cy="4490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383" y="4775250"/>
              <a:ext cx="6272573" cy="4490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181" y="2597082"/>
            <a:ext cx="16437547" cy="699079"/>
            <a:chOff x="929181" y="2597082"/>
            <a:chExt cx="16437547" cy="699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181" y="2597082"/>
              <a:ext cx="16437547" cy="699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9806" y="2610621"/>
            <a:ext cx="5926165" cy="6670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3650" y="5482196"/>
            <a:ext cx="3305425" cy="2333448"/>
            <a:chOff x="1343650" y="5482196"/>
            <a:chExt cx="3305425" cy="23334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5081" y="5413626"/>
              <a:ext cx="2525834" cy="246211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864338" y="5482196"/>
              <a:ext cx="614782" cy="2333448"/>
              <a:chOff x="3864338" y="5482196"/>
              <a:chExt cx="614782" cy="233344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864338" y="5482196"/>
                <a:ext cx="593454" cy="593454"/>
                <a:chOff x="3864338" y="5482196"/>
                <a:chExt cx="593454" cy="59345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864338" y="5482196"/>
                  <a:ext cx="593454" cy="59345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3901068" y="7263263"/>
                <a:ext cx="546653" cy="546653"/>
                <a:chOff x="3901068" y="7263263"/>
                <a:chExt cx="546653" cy="54665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01068" y="7263263"/>
                  <a:ext cx="546653" cy="54665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3888644" y="6350729"/>
                <a:ext cx="582571" cy="582571"/>
                <a:chOff x="3888644" y="6350729"/>
                <a:chExt cx="582571" cy="582571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888644" y="6350729"/>
                  <a:ext cx="582571" cy="58257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3466128" y="5491720"/>
            <a:ext cx="2912920" cy="2313085"/>
            <a:chOff x="13466128" y="5491720"/>
            <a:chExt cx="2912920" cy="23130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97567" y="5423150"/>
              <a:ext cx="1856300" cy="246393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3466128" y="6181128"/>
              <a:ext cx="2912920" cy="969058"/>
              <a:chOff x="13466128" y="6181128"/>
              <a:chExt cx="2912920" cy="96905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3466128" y="7007732"/>
                <a:ext cx="2898361" cy="142454"/>
                <a:chOff x="13466128" y="7007732"/>
                <a:chExt cx="2898361" cy="14245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466128" y="7007732"/>
                  <a:ext cx="2898361" cy="142454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3480686" y="6181128"/>
                <a:ext cx="2898361" cy="142454"/>
                <a:chOff x="13480686" y="6181128"/>
                <a:chExt cx="2898361" cy="142454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480686" y="6181128"/>
                  <a:ext cx="2898361" cy="14245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72484" y="3679251"/>
            <a:ext cx="11664010" cy="60068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13430" y="3675259"/>
            <a:ext cx="2606697" cy="7999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8745" y="3684783"/>
            <a:ext cx="3775989" cy="79083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5973" y="3671706"/>
            <a:ext cx="2531729" cy="79083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639427" y="3635012"/>
            <a:ext cx="790868" cy="857615"/>
            <a:chOff x="5639427" y="3635012"/>
            <a:chExt cx="790868" cy="85761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9427" y="3635012"/>
              <a:ext cx="790868" cy="8576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01325" y="3635012"/>
            <a:ext cx="790868" cy="857615"/>
            <a:chOff x="11201325" y="3635012"/>
            <a:chExt cx="790868" cy="8576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01325" y="3635012"/>
              <a:ext cx="790868" cy="85761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5662" y="8428449"/>
            <a:ext cx="5114119" cy="53608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40382" y="8399877"/>
            <a:ext cx="4264210" cy="53608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18172" y="8418925"/>
            <a:ext cx="4182689" cy="53608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8076" y="3797161"/>
            <a:ext cx="1181258" cy="54919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76274" y="3787637"/>
            <a:ext cx="1182051" cy="54919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12763" y="3784458"/>
            <a:ext cx="1181257" cy="54919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57673" y="494506"/>
            <a:ext cx="5751948" cy="181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5930" y="-326334"/>
            <a:ext cx="15898200" cy="10612048"/>
            <a:chOff x="2425930" y="-326334"/>
            <a:chExt cx="15898200" cy="10612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930" y="-326334"/>
              <a:ext cx="15898200" cy="10612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73" y="2631064"/>
            <a:ext cx="5010019" cy="29431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868" y="5844934"/>
            <a:ext cx="3129825" cy="16431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6435" y="2934534"/>
            <a:ext cx="211285" cy="1737793"/>
            <a:chOff x="-86435" y="2934534"/>
            <a:chExt cx="211285" cy="17377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435" y="2934534"/>
              <a:ext cx="211285" cy="173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77598" y="2528776"/>
            <a:ext cx="6171429" cy="6654668"/>
            <a:chOff x="5177598" y="2528776"/>
            <a:chExt cx="6171429" cy="6654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77598" y="2528776"/>
              <a:ext cx="6171429" cy="2945393"/>
              <a:chOff x="5177598" y="2528776"/>
              <a:chExt cx="6171429" cy="29453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77598" y="2528776"/>
                <a:ext cx="6171429" cy="29453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177598" y="5463561"/>
              <a:ext cx="6171429" cy="1280243"/>
              <a:chOff x="5177598" y="5463561"/>
              <a:chExt cx="6171429" cy="12802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77598" y="5463561"/>
                <a:ext cx="6171429" cy="12802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177598" y="6707253"/>
              <a:ext cx="6171429" cy="2469202"/>
              <a:chOff x="5177598" y="6707253"/>
              <a:chExt cx="6171429" cy="246920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77598" y="6707253"/>
                <a:ext cx="6171429" cy="2469202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673" y="494506"/>
            <a:ext cx="5751948" cy="18139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504683" y="8755657"/>
            <a:ext cx="5797200" cy="422967"/>
            <a:chOff x="-504683" y="8755657"/>
            <a:chExt cx="5797200" cy="4229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20628" y="8823872"/>
              <a:ext cx="1371889" cy="272329"/>
              <a:chOff x="3920628" y="8823872"/>
              <a:chExt cx="1371889" cy="2723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20628" y="8823872"/>
                <a:ext cx="1371889" cy="27232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50396" y="8709944"/>
              <a:ext cx="4543996" cy="533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71003" y="8737021"/>
            <a:ext cx="1389451" cy="343021"/>
            <a:chOff x="11171003" y="8737021"/>
            <a:chExt cx="1389451" cy="3430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1003" y="8737021"/>
              <a:ext cx="1389451" cy="3430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9778" y="8646164"/>
            <a:ext cx="5652389" cy="5287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78203" y="2756241"/>
            <a:ext cx="6760829" cy="1853728"/>
            <a:chOff x="-78203" y="2756241"/>
            <a:chExt cx="6760829" cy="185372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78203" y="2756241"/>
              <a:ext cx="5862890" cy="1853728"/>
              <a:chOff x="-78203" y="2756241"/>
              <a:chExt cx="5862890" cy="185372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289679" y="2955661"/>
                <a:ext cx="2405467" cy="1241754"/>
                <a:chOff x="3289679" y="2955661"/>
                <a:chExt cx="2405467" cy="124175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600000">
                  <a:off x="3289679" y="2955661"/>
                  <a:ext cx="2405467" cy="1241754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23916" y="4137995"/>
                <a:ext cx="4347431" cy="52935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753689" y="2908243"/>
              <a:ext cx="912316" cy="508401"/>
              <a:chOff x="5753689" y="2908243"/>
              <a:chExt cx="912316" cy="50840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40000">
                <a:off x="5753689" y="2908243"/>
                <a:ext cx="912316" cy="508401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59778" y="6282505"/>
            <a:ext cx="5652389" cy="5287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183340" y="6377385"/>
            <a:ext cx="1389451" cy="343021"/>
            <a:chOff x="11183340" y="6377385"/>
            <a:chExt cx="1389451" cy="3430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83340" y="6377385"/>
              <a:ext cx="1389451" cy="3430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59778" y="4147519"/>
            <a:ext cx="5652389" cy="5287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02387" y="4242395"/>
            <a:ext cx="1389451" cy="343021"/>
            <a:chOff x="11202387" y="4242395"/>
            <a:chExt cx="1389451" cy="3430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2387" y="4242395"/>
              <a:ext cx="1389451" cy="343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9423" y="2343329"/>
            <a:ext cx="8016653" cy="7215836"/>
            <a:chOff x="9449423" y="2343329"/>
            <a:chExt cx="8016653" cy="7215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9423" y="2343329"/>
              <a:ext cx="8016653" cy="7215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053" y="3301783"/>
            <a:ext cx="3241505" cy="45782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9000" y="2362376"/>
            <a:ext cx="8026050" cy="2562671"/>
            <a:chOff x="859000" y="2362376"/>
            <a:chExt cx="8026050" cy="25626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000" y="2362376"/>
              <a:ext cx="8026050" cy="2562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1893" y="5488265"/>
            <a:ext cx="8071147" cy="4117009"/>
            <a:chOff x="821893" y="5488265"/>
            <a:chExt cx="8071147" cy="41170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893" y="5488265"/>
              <a:ext cx="8071147" cy="41170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121" y="2579408"/>
            <a:ext cx="1972522" cy="7931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5121" y="5741038"/>
            <a:ext cx="1980293" cy="7999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9148" y="3415138"/>
            <a:ext cx="2967222" cy="1117829"/>
            <a:chOff x="1599148" y="3415138"/>
            <a:chExt cx="2967222" cy="1117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148" y="3415138"/>
              <a:ext cx="2967222" cy="1117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81450" y="3571641"/>
            <a:ext cx="1655119" cy="919511"/>
            <a:chOff x="5181450" y="3571641"/>
            <a:chExt cx="1655119" cy="9195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1450" y="3571641"/>
              <a:ext cx="1655119" cy="9195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9148" y="6972179"/>
            <a:ext cx="1497618" cy="1556710"/>
            <a:chOff x="1599148" y="6972179"/>
            <a:chExt cx="1497618" cy="15567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9148" y="6972179"/>
              <a:ext cx="1497618" cy="15567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7574" y="814800"/>
            <a:ext cx="7580454" cy="11019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8946" y="2588800"/>
            <a:ext cx="3177063" cy="8008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23492" y="6038782"/>
            <a:ext cx="2987332" cy="597466"/>
            <a:chOff x="10523492" y="6038782"/>
            <a:chExt cx="2987332" cy="5974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23492" y="6038782"/>
              <a:ext cx="2987332" cy="597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97216" y="7750534"/>
            <a:ext cx="2059638" cy="1238919"/>
            <a:chOff x="10697216" y="7750534"/>
            <a:chExt cx="2059638" cy="12389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97216" y="7750534"/>
              <a:ext cx="2059638" cy="12389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24221" y="5838725"/>
            <a:ext cx="2780839" cy="797523"/>
            <a:chOff x="14024221" y="5838725"/>
            <a:chExt cx="2780839" cy="7975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24221" y="5838725"/>
              <a:ext cx="2780839" cy="7975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73518" y="3921080"/>
            <a:ext cx="2541692" cy="1003968"/>
            <a:chOff x="10673518" y="3921080"/>
            <a:chExt cx="2541692" cy="10039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3518" y="3921080"/>
              <a:ext cx="2541692" cy="10039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48608" y="8050186"/>
            <a:ext cx="2656452" cy="891253"/>
            <a:chOff x="14148608" y="8050186"/>
            <a:chExt cx="2656452" cy="8912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48608" y="8050186"/>
              <a:ext cx="2656452" cy="8912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08010" y="4071029"/>
            <a:ext cx="2622707" cy="854019"/>
            <a:chOff x="14008010" y="4071029"/>
            <a:chExt cx="2622707" cy="8540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8010" y="4071029"/>
              <a:ext cx="2622707" cy="8540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33586" y="6885245"/>
            <a:ext cx="1715662" cy="1759663"/>
            <a:chOff x="6433586" y="6885245"/>
            <a:chExt cx="1715662" cy="175966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3586" y="6885245"/>
              <a:ext cx="1715662" cy="17596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62696" y="7030397"/>
            <a:ext cx="2389541" cy="1120097"/>
            <a:chOff x="3662696" y="7030397"/>
            <a:chExt cx="2389541" cy="112009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62696" y="7030397"/>
              <a:ext cx="2389541" cy="112009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44830" y="7269821"/>
            <a:ext cx="1820716" cy="6058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4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269076"/>
            <a:ext cx="6171429" cy="5747563"/>
            <a:chOff x="6057143" y="2269076"/>
            <a:chExt cx="6171429" cy="57475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269076"/>
              <a:ext cx="6171429" cy="57475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467" y="3580776"/>
            <a:ext cx="3508757" cy="15263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330" y="523623"/>
            <a:ext cx="8725132" cy="11019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377" y="6264362"/>
            <a:ext cx="16371759" cy="3800000"/>
            <a:chOff x="1113377" y="6264362"/>
            <a:chExt cx="16371759" cy="38000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940101" y="6417211"/>
              <a:ext cx="3401781" cy="3401781"/>
              <a:chOff x="10940101" y="6417211"/>
              <a:chExt cx="3401781" cy="340178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940101" y="6417211"/>
                <a:ext cx="3401781" cy="340178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87829" y="6733058"/>
              <a:ext cx="2452960" cy="3038858"/>
              <a:chOff x="4687829" y="6733058"/>
              <a:chExt cx="2452960" cy="30388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87829" y="6733058"/>
                <a:ext cx="2452960" cy="30388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960383" y="6264362"/>
              <a:ext cx="3793206" cy="3793206"/>
              <a:chOff x="6960383" y="6264362"/>
              <a:chExt cx="3793206" cy="379320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60383" y="6264362"/>
                <a:ext cx="3793206" cy="37932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218469" y="6518658"/>
              <a:ext cx="3262238" cy="3262238"/>
              <a:chOff x="14218469" y="6518658"/>
              <a:chExt cx="3262238" cy="32622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18469" y="6518658"/>
                <a:ext cx="3262238" cy="326223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13377" y="6766619"/>
              <a:ext cx="3147673" cy="3004208"/>
              <a:chOff x="1113377" y="6766619"/>
              <a:chExt cx="3147673" cy="30042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377" y="6766619"/>
                <a:ext cx="3147673" cy="30042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06432" y="1934734"/>
            <a:ext cx="3217964" cy="4952657"/>
            <a:chOff x="906432" y="1934734"/>
            <a:chExt cx="3217964" cy="49526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432" y="1934734"/>
              <a:ext cx="3217964" cy="49526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76066" y="9762192"/>
            <a:ext cx="3751028" cy="5339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36677" y="9762192"/>
            <a:ext cx="3885119" cy="5333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9401" y="9766096"/>
            <a:ext cx="4169456" cy="5333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19862" y="9754382"/>
            <a:ext cx="4169455" cy="5333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21456" y="9762192"/>
            <a:ext cx="4231625" cy="533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17634" y="1953782"/>
            <a:ext cx="3232647" cy="4836976"/>
            <a:chOff x="4217634" y="1953782"/>
            <a:chExt cx="3232647" cy="48369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7634" y="1953782"/>
              <a:ext cx="3232647" cy="4836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74037" y="1934734"/>
            <a:ext cx="3267185" cy="4792531"/>
            <a:chOff x="14174037" y="1934734"/>
            <a:chExt cx="3267185" cy="47925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74037" y="1934734"/>
              <a:ext cx="3267185" cy="47925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18986" y="1953782"/>
            <a:ext cx="3288385" cy="5040150"/>
            <a:chOff x="10818986" y="1953782"/>
            <a:chExt cx="3288385" cy="5040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18986" y="1953782"/>
              <a:ext cx="3288385" cy="50401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87861" y="1765611"/>
            <a:ext cx="3331125" cy="5190226"/>
            <a:chOff x="7487861" y="1765611"/>
            <a:chExt cx="3331125" cy="51902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87861" y="1765611"/>
              <a:ext cx="3331125" cy="519022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9915" y="2168521"/>
            <a:ext cx="3103973" cy="36289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95925" y="2157096"/>
            <a:ext cx="2726637" cy="369545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64525" y="2295373"/>
            <a:ext cx="2844577" cy="370078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85583" y="2760306"/>
            <a:ext cx="3071990" cy="29116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67715" y="2374420"/>
            <a:ext cx="2955926" cy="34644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13377" y="6741577"/>
            <a:ext cx="2938689" cy="3028193"/>
            <a:chOff x="1113377" y="6741577"/>
            <a:chExt cx="2938689" cy="30281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3377" y="6741577"/>
              <a:ext cx="2938689" cy="3028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88678" y="-139048"/>
            <a:ext cx="18793440" cy="10563810"/>
            <a:chOff x="-4888678" y="-139048"/>
            <a:chExt cx="18793440" cy="1056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88678" y="-139048"/>
              <a:ext cx="18793440" cy="1056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6824" y="9297726"/>
            <a:ext cx="8385805" cy="640000"/>
            <a:chOff x="9506824" y="9297726"/>
            <a:chExt cx="8385805" cy="64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6824" y="9297726"/>
              <a:ext cx="8385805" cy="64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85239" y="4649478"/>
            <a:ext cx="3663148" cy="615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66144" y="5212639"/>
            <a:ext cx="8613348" cy="39736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4191" y="9445658"/>
            <a:ext cx="7167008" cy="3524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520" y="407484"/>
            <a:ext cx="5304239" cy="5858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219" y="887593"/>
            <a:ext cx="5809223" cy="11019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5065" y="2549800"/>
            <a:ext cx="5198956" cy="8018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0029" y="3612855"/>
            <a:ext cx="7212861" cy="52249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4411" y="8800515"/>
            <a:ext cx="7008706" cy="4753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8625" y="4143214"/>
            <a:ext cx="6938792" cy="4770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33240" y="2549802"/>
            <a:ext cx="4729030" cy="40591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5171" y="771121"/>
            <a:ext cx="3941690" cy="11019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373" y="3943389"/>
            <a:ext cx="7691647" cy="29380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4830" y="3077325"/>
            <a:ext cx="8315467" cy="5699358"/>
            <a:chOff x="9074830" y="3077325"/>
            <a:chExt cx="8315467" cy="569935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074830" y="3077325"/>
              <a:ext cx="3800000" cy="5686477"/>
              <a:chOff x="9074830" y="3077325"/>
              <a:chExt cx="3800000" cy="5686477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9074830" y="4106660"/>
                <a:ext cx="3796692" cy="4656110"/>
                <a:chOff x="9074830" y="4106660"/>
                <a:chExt cx="3796692" cy="4656110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074830" y="4106660"/>
                  <a:ext cx="3796692" cy="4656110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9905506" y="3077325"/>
                <a:ext cx="2135339" cy="870442"/>
                <a:chOff x="9905506" y="3077325"/>
                <a:chExt cx="2135339" cy="870442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10537955" y="2444877"/>
                  <a:ext cx="870442" cy="2135339"/>
                  <a:chOff x="10537955" y="2444877"/>
                  <a:chExt cx="870442" cy="2135339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-16200000">
                    <a:off x="10537955" y="2444877"/>
                    <a:ext cx="870442" cy="21353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848787" y="3180752"/>
                  <a:ext cx="1950026" cy="6541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2856963" y="3077325"/>
              <a:ext cx="4533333" cy="5699358"/>
              <a:chOff x="12856963" y="3077325"/>
              <a:chExt cx="4533333" cy="569935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4029685" y="3077325"/>
                <a:ext cx="2179184" cy="870442"/>
                <a:chOff x="14029685" y="3077325"/>
                <a:chExt cx="2179184" cy="870442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14705978" y="2444877"/>
                  <a:ext cx="870442" cy="2135339"/>
                  <a:chOff x="14705978" y="2444877"/>
                  <a:chExt cx="870442" cy="2135339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 rot="-16200000">
                    <a:off x="14705978" y="2444877"/>
                    <a:ext cx="870442" cy="21353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972966" y="3191136"/>
                  <a:ext cx="1950026" cy="65416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856963" y="4119541"/>
                <a:ext cx="4524627" cy="4656110"/>
                <a:chOff x="12856963" y="4119541"/>
                <a:chExt cx="4524627" cy="4656110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856963" y="4119541"/>
                  <a:ext cx="4524627" cy="465611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5453" y="3985516"/>
            <a:ext cx="16069094" cy="5425999"/>
            <a:chOff x="1165453" y="3985516"/>
            <a:chExt cx="16069094" cy="54259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453" y="3985516"/>
              <a:ext cx="16069094" cy="54259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1292" y="2164413"/>
            <a:ext cx="16120755" cy="1609892"/>
            <a:chOff x="1131292" y="2164413"/>
            <a:chExt cx="16120755" cy="16098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292" y="2164413"/>
              <a:ext cx="16120755" cy="16098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498" y="733205"/>
            <a:ext cx="6447581" cy="11479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877" y="2462515"/>
            <a:ext cx="873121" cy="6609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877" y="4317418"/>
            <a:ext cx="1978998" cy="6674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22192" y="2527468"/>
            <a:ext cx="12265729" cy="9730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4287" y="3812944"/>
            <a:ext cx="7598136" cy="43642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7830" y="4458639"/>
            <a:ext cx="6939550" cy="44271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3242584" cy="1101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323" y="2614798"/>
            <a:ext cx="6096448" cy="7049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0860" y="2614798"/>
            <a:ext cx="6293523" cy="7151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40290" y="3756205"/>
            <a:ext cx="8063723" cy="5556915"/>
            <a:chOff x="9340290" y="3756205"/>
            <a:chExt cx="8063723" cy="55569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0290" y="3756205"/>
              <a:ext cx="8063723" cy="55569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6933" y="3347136"/>
            <a:ext cx="4085840" cy="8431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922" y="3605359"/>
            <a:ext cx="7390038" cy="5542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47941" y="5607757"/>
            <a:ext cx="1961142" cy="1319181"/>
            <a:chOff x="4647941" y="5607757"/>
            <a:chExt cx="1961142" cy="13191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7941" y="5607757"/>
              <a:ext cx="1961142" cy="1319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74" y="494506"/>
            <a:ext cx="5063185" cy="1101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26939" y="2514421"/>
            <a:ext cx="3911845" cy="2794175"/>
            <a:chOff x="9826939" y="2514421"/>
            <a:chExt cx="3911845" cy="27941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6939" y="2514421"/>
              <a:ext cx="3911845" cy="2794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99495" y="3972473"/>
            <a:ext cx="1077365" cy="1077365"/>
            <a:chOff x="10999495" y="3972473"/>
            <a:chExt cx="1077365" cy="10773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9495" y="3972473"/>
              <a:ext cx="1077365" cy="10773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3464" y="3573867"/>
            <a:ext cx="781733" cy="3772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81352" y="3266381"/>
            <a:ext cx="937215" cy="3888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17292" y="2375279"/>
            <a:ext cx="5151453" cy="2961905"/>
            <a:chOff x="14117292" y="2375279"/>
            <a:chExt cx="5151453" cy="2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17292" y="2375279"/>
              <a:ext cx="3132111" cy="2953638"/>
              <a:chOff x="14117292" y="2375279"/>
              <a:chExt cx="3132111" cy="29536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17292" y="2375279"/>
                <a:ext cx="3132111" cy="295363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32805" y="3953076"/>
              <a:ext cx="720996" cy="37722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85916" y="3701440"/>
              <a:ext cx="749855" cy="3155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6240906" y="3635489"/>
              <a:ext cx="571597" cy="673966"/>
              <a:chOff x="16240906" y="3635489"/>
              <a:chExt cx="571597" cy="6739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240906" y="3635489"/>
                <a:ext cx="571597" cy="67396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7887" y="1818371"/>
            <a:ext cx="1768337" cy="6620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66457" y="6823160"/>
            <a:ext cx="8287885" cy="3014881"/>
            <a:chOff x="9466457" y="6823160"/>
            <a:chExt cx="8287885" cy="30148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66457" y="6823160"/>
              <a:ext cx="2960549" cy="2880617"/>
              <a:chOff x="9466457" y="6823160"/>
              <a:chExt cx="2960549" cy="28806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66457" y="6823160"/>
                <a:ext cx="2960549" cy="28806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57012" y="6952327"/>
              <a:ext cx="2945581" cy="2880876"/>
              <a:chOff x="12157012" y="6952327"/>
              <a:chExt cx="2945581" cy="28808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57012" y="6952327"/>
                <a:ext cx="2945581" cy="28808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906723" y="6947990"/>
              <a:ext cx="2843858" cy="2765337"/>
              <a:chOff x="14906723" y="6947990"/>
              <a:chExt cx="2843858" cy="27653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06723" y="6947990"/>
                <a:ext cx="2843858" cy="27653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19008" y="7114364"/>
              <a:ext cx="1307313" cy="1307313"/>
              <a:chOff x="13219008" y="7114364"/>
              <a:chExt cx="1307313" cy="130731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219008" y="7114364"/>
                <a:ext cx="1307313" cy="130731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51210" y="7346014"/>
              <a:ext cx="1129001" cy="37799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488394" y="7085452"/>
              <a:ext cx="1307313" cy="1307313"/>
              <a:chOff x="10488394" y="7085452"/>
              <a:chExt cx="1307313" cy="130731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88394" y="7085452"/>
                <a:ext cx="1307313" cy="13073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013463" y="7250176"/>
              <a:ext cx="1174773" cy="557100"/>
              <a:chOff x="16013463" y="7250176"/>
              <a:chExt cx="1174773" cy="55710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013463" y="7250176"/>
                <a:ext cx="1174773" cy="557100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7478" y="1815613"/>
            <a:ext cx="934072" cy="66665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8002" y="6677845"/>
            <a:ext cx="8768747" cy="3160196"/>
            <a:chOff x="418002" y="6677845"/>
            <a:chExt cx="8768747" cy="316019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18002" y="7185885"/>
              <a:ext cx="4222696" cy="2627149"/>
              <a:chOff x="418002" y="7185885"/>
              <a:chExt cx="4222696" cy="262714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18002" y="7185885"/>
                <a:ext cx="4222696" cy="262714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872463" y="7257089"/>
              <a:ext cx="4305744" cy="2575140"/>
              <a:chOff x="4872463" y="7257089"/>
              <a:chExt cx="4305744" cy="257514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872463" y="7257089"/>
                <a:ext cx="4305744" cy="257514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8293" y="7020800"/>
              <a:ext cx="2255027" cy="37791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96678" y="7020802"/>
              <a:ext cx="2645426" cy="37791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375324" y="6677845"/>
              <a:ext cx="4994277" cy="367466"/>
              <a:chOff x="2375324" y="6677845"/>
              <a:chExt cx="4994277" cy="36746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352103" y="6729117"/>
                <a:ext cx="3621054" cy="277883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669108" y="6642188"/>
                <a:ext cx="437332" cy="394941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647822" y="6638474"/>
                <a:ext cx="428885" cy="474031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2788" y="5938370"/>
            <a:ext cx="2233087" cy="66207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41249" y="5880135"/>
            <a:ext cx="2523365" cy="66703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46573" y="2544399"/>
            <a:ext cx="8372023" cy="2801286"/>
            <a:chOff x="646573" y="2544399"/>
            <a:chExt cx="8372023" cy="280128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46573" y="2544399"/>
              <a:ext cx="3915603" cy="2796859"/>
              <a:chOff x="646573" y="2544399"/>
              <a:chExt cx="3915603" cy="279685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46573" y="2544399"/>
                <a:ext cx="3915603" cy="279685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990024" y="2621875"/>
              <a:ext cx="4021805" cy="2715308"/>
              <a:chOff x="4990024" y="2621875"/>
              <a:chExt cx="4021805" cy="271530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990024" y="2621875"/>
                <a:ext cx="4021805" cy="2715308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24122" y="3256855"/>
              <a:ext cx="998751" cy="377220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18207" y="2949369"/>
              <a:ext cx="522188" cy="391057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3773143" y="3472114"/>
              <a:ext cx="2427957" cy="620133"/>
              <a:chOff x="3773143" y="3472114"/>
              <a:chExt cx="2427957" cy="62013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765160" y="3746655"/>
                <a:ext cx="998751" cy="377220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740198" y="3439169"/>
                <a:ext cx="522188" cy="39105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493620" y="2923521"/>
              <a:ext cx="211513" cy="320474"/>
              <a:chOff x="2493620" y="2923521"/>
              <a:chExt cx="211513" cy="32047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660000">
                <a:off x="2401670" y="2777090"/>
                <a:ext cx="423026" cy="640948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660000">
                <a:off x="2493620" y="2923521"/>
                <a:ext cx="211513" cy="32047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199463" y="3359621"/>
              <a:ext cx="258670" cy="391924"/>
              <a:chOff x="4199463" y="3359621"/>
              <a:chExt cx="258670" cy="39192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960000">
                <a:off x="4087304" y="3147072"/>
                <a:ext cx="517339" cy="783848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960000">
                <a:off x="4199463" y="3359621"/>
                <a:ext cx="258670" cy="3919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5930" y="-326334"/>
            <a:ext cx="15898200" cy="10612048"/>
            <a:chOff x="2425930" y="-326334"/>
            <a:chExt cx="15898200" cy="10612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930" y="-326334"/>
              <a:ext cx="15898200" cy="10612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73" y="2631064"/>
            <a:ext cx="4201072" cy="29402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98" y="5844934"/>
            <a:ext cx="4495631" cy="10437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6435" y="2934534"/>
            <a:ext cx="211285" cy="1737793"/>
            <a:chOff x="-86435" y="2934534"/>
            <a:chExt cx="211285" cy="17377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435" y="2934534"/>
              <a:ext cx="211285" cy="173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사용자 지정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choi jongwon</cp:lastModifiedBy>
  <cp:revision>1</cp:revision>
  <dcterms:created xsi:type="dcterms:W3CDTF">2022-04-03T20:09:56Z</dcterms:created>
  <dcterms:modified xsi:type="dcterms:W3CDTF">2022-04-03T23:55:14Z</dcterms:modified>
</cp:coreProperties>
</file>